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8"/>
  </p:notesMasterIdLst>
  <p:sldIdLst>
    <p:sldId id="256" r:id="rId2"/>
    <p:sldId id="283" r:id="rId3"/>
    <p:sldId id="257" r:id="rId4"/>
    <p:sldId id="276" r:id="rId5"/>
    <p:sldId id="277" r:id="rId6"/>
    <p:sldId id="271" r:id="rId7"/>
    <p:sldId id="272" r:id="rId8"/>
    <p:sldId id="274" r:id="rId9"/>
    <p:sldId id="273" r:id="rId10"/>
    <p:sldId id="275" r:id="rId11"/>
    <p:sldId id="282" r:id="rId12"/>
    <p:sldId id="278" r:id="rId13"/>
    <p:sldId id="279" r:id="rId14"/>
    <p:sldId id="280" r:id="rId15"/>
    <p:sldId id="28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175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7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3CE57-F1C9-844B-9A00-6C4BD041ACFB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DDCAE-0099-3E42-B834-1C83EDDC0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0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Thanks Santosh and ONETUG for hosting me. Today I'm going to talk on building event driven apps with Dapr in Kubernetes.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DDCAE-0099-3E42-B834-1C83EDDC0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9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I'm Siva working as Software Architect</a:t>
            </a:r>
          </a:p>
          <a:p>
            <a:r>
              <a:rPr lang="en-US" dirty="0"/>
              <a:t>You can follow me on my twitter handle if you've any questions after the session or at anytime.</a:t>
            </a:r>
          </a:p>
          <a:p>
            <a:r>
              <a:rPr lang="en-US" dirty="0"/>
              <a:t>I'm writing blogs on </a:t>
            </a:r>
            <a:r>
              <a:rPr lang="en-US" dirty="0" err="1"/>
              <a:t>dev.to</a:t>
            </a:r>
            <a:r>
              <a:rPr lang="en-US" dirty="0"/>
              <a:t> and my twitter handle ksivamuthu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8DE2-9DC1-0649-9C58-76F4581F1D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6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Dapr - Distributed application runtime.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DDCAE-0099-3E42-B834-1C83EDDC0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5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</a:p>
          <a:p>
            <a:r>
              <a:rPr lang="en-US" dirty="0"/>
              <a:t>- Portable</a:t>
            </a:r>
          </a:p>
          <a:p>
            <a:r>
              <a:rPr lang="en-US" dirty="0"/>
              <a:t>- Building event driven</a:t>
            </a:r>
          </a:p>
          <a:p>
            <a:r>
              <a:rPr lang="en-US" dirty="0"/>
              <a:t>- Building blocks for cloud and edge</a:t>
            </a:r>
          </a:p>
          <a:p>
            <a:r>
              <a:rPr lang="en-US" dirty="0"/>
              <a:t>- Standard APIs for portability and extensibility</a:t>
            </a:r>
          </a:p>
          <a:p>
            <a:r>
              <a:rPr lang="en-US" dirty="0"/>
              <a:t>- Sidecar architecture and supported infra</a:t>
            </a:r>
          </a:p>
          <a:p>
            <a:r>
              <a:rPr lang="en-US" dirty="0"/>
              <a:t>- Dev language SDK and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DDCAE-0099-3E42-B834-1C83EDDC0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55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DDCAE-0099-3E42-B834-1C83EDDC0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9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DDCAE-0099-3E42-B834-1C83EDDC0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8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DDCAE-0099-3E42-B834-1C83EDDC0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78DE2-9DC1-0649-9C58-76F4581F1D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8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98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2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2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4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2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5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8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0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4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6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pr" TargetMode="External"/><Relationship Id="rId2" Type="http://schemas.openxmlformats.org/officeDocument/2006/relationships/hyperlink" Target="https://dap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witch.tv/arschles" TargetMode="External"/><Relationship Id="rId5" Type="http://schemas.openxmlformats.org/officeDocument/2006/relationships/hyperlink" Target="https://dev.to/abhirockzz/dapr-qna-34m5" TargetMode="External"/><Relationship Id="rId4" Type="http://schemas.openxmlformats.org/officeDocument/2006/relationships/hyperlink" Target="https://twitter.com/daprde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pr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D04AD-963F-1542-8E89-8AC814D2B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404" y="1143000"/>
            <a:ext cx="7866568" cy="2898648"/>
          </a:xfrm>
        </p:spPr>
        <p:txBody>
          <a:bodyPr>
            <a:normAutofit/>
          </a:bodyPr>
          <a:lstStyle/>
          <a:p>
            <a:r>
              <a:rPr lang="en-US" sz="5000" dirty="0"/>
              <a:t>Building Event Driven Apps with Dapr in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331D0-0D9B-4143-AD46-2276B7242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3" y="4407408"/>
            <a:ext cx="4846320" cy="1335024"/>
          </a:xfrm>
        </p:spPr>
        <p:txBody>
          <a:bodyPr>
            <a:normAutofit/>
          </a:bodyPr>
          <a:lstStyle/>
          <a:p>
            <a:r>
              <a:rPr lang="en-US" sz="2400" dirty="0"/>
              <a:t>SivamuthuKumar</a:t>
            </a:r>
          </a:p>
          <a:p>
            <a:r>
              <a:rPr lang="en-US" sz="2400" dirty="0"/>
              <a:t>July 9, 2020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98CC5E-9B6B-1249-A759-1DFBF8DC6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972" y="1195810"/>
            <a:ext cx="2879832" cy="211867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0F6DF-3FFA-EC4D-9981-B53B792D6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580" y="3543513"/>
            <a:ext cx="2228616" cy="193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0E803-5757-0E4D-86BA-63FE79B46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3" y="5623523"/>
            <a:ext cx="1618737" cy="8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6BDF-0389-B14C-8C77-BCBD59B9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BDFB6-029E-E943-912B-000A129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3" y="625683"/>
            <a:ext cx="6948084" cy="5454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43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BB8D0-3FEA-6249-A1DB-0BE9BC52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23" y="2286000"/>
            <a:ext cx="4064000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A1F51-FDEA-A44C-BC18-BA95371C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1" y="2114550"/>
            <a:ext cx="4864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DC300-4537-084E-9CBE-D8FFAAD40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Dapr OSS Contributor Guide</a:t>
            </a: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8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DFB507-A35C-45A4-A4B1-88B692EB6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1407B0-5659-48D2-B8DE-DF83D5749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D22E60-9194-4252-8812-A1355DB6E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4065" y="2720883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7425E-DCB2-564F-A744-27CD852E5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2789"/>
          <a:stretch/>
        </p:blipFill>
        <p:spPr>
          <a:xfrm>
            <a:off x="879631" y="714828"/>
            <a:ext cx="10524601" cy="52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F100D-C9E1-E34E-961E-AB7B7865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" y="1913640"/>
            <a:ext cx="11149761" cy="33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3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8864-1D97-0D4A-A7EF-44B3F6B2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C5658-210F-1D40-A3B0-D91CF6504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https://dapr.io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https://github.com/dapr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Twitter - </a:t>
            </a:r>
            <a:r>
              <a:rPr lang="en-US" dirty="0">
                <a:hlinkClick r:id="rId4"/>
              </a:rPr>
              <a:t>@daprdev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5"/>
              </a:rPr>
              <a:t>https://dev.to/abhirockzz/dapr-qna-34m5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Aaron Schlesinger &amp; Jennifer Davis – CloudNative Wednesdays </a:t>
            </a:r>
            <a:r>
              <a:rPr lang="en-US" dirty="0">
                <a:hlinkClick r:id="rId6"/>
              </a:rPr>
              <a:t>https://www.twitch.tv/arschles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4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12004-9F34-8448-8BA6-F1D1D126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B1C09-C97B-7A48-AFB1-8CD690592A23}"/>
              </a:ext>
            </a:extLst>
          </p:cNvPr>
          <p:cNvSpPr txBox="1">
            <a:spLocks/>
          </p:cNvSpPr>
          <p:nvPr/>
        </p:nvSpPr>
        <p:spPr>
          <a:xfrm>
            <a:off x="8315864" y="4944165"/>
            <a:ext cx="3874593" cy="449726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venir Next" panose="020B0503020202020204" pitchFamily="34" charset="0"/>
              </a:rPr>
              <a:t>Sivamuthu Kumar</a:t>
            </a:r>
          </a:p>
        </p:txBody>
      </p:sp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B43DA43-3FEA-B74F-A22C-51CF16D8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02" y="2661286"/>
            <a:ext cx="1395938" cy="1395938"/>
          </a:xfrm>
          <a:prstGeom prst="ellipse">
            <a:avLst/>
          </a:prstGeom>
          <a:noFill/>
          <a:effectLst>
            <a:glow rad="38100">
              <a:schemeClr val="bg1"/>
            </a:glow>
            <a:outerShdw blurRad="50800" dist="38100" dir="2700000" sx="11000" sy="11000" algn="tl" rotWithShape="0">
              <a:schemeClr val="bg1">
                <a:alpha val="40000"/>
              </a:schemeClr>
            </a:outerShdw>
            <a:reflection stA="45000" endPos="0" dist="50800" dir="5400000" sy="-100000" algn="bl" rotWithShape="0"/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E378A-4EE2-9E4A-B330-FA991F6B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988" y="5332622"/>
            <a:ext cx="541336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220310-24AB-A44C-859A-DBE1E48089F5}"/>
              </a:ext>
            </a:extLst>
          </p:cNvPr>
          <p:cNvSpPr txBox="1"/>
          <p:nvPr/>
        </p:nvSpPr>
        <p:spPr>
          <a:xfrm>
            <a:off x="9895385" y="5373008"/>
            <a:ext cx="17875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/>
              <a:t>ksivamuthu</a:t>
            </a:r>
          </a:p>
        </p:txBody>
      </p:sp>
    </p:spTree>
    <p:extLst>
      <p:ext uri="{BB962C8B-B14F-4D97-AF65-F5344CB8AC3E}">
        <p14:creationId xmlns:p14="http://schemas.microsoft.com/office/powerpoint/2010/main" val="43551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E0001-322B-6C4B-A2E6-4FA31E5FEBD7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Please mute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Mute Ringer">
            <a:extLst>
              <a:ext uri="{FF2B5EF4-FFF2-40B4-BE49-F238E27FC236}">
                <a16:creationId xmlns:a16="http://schemas.microsoft.com/office/drawing/2014/main" id="{70621383-D9C3-4E2F-AA88-DE7B6F837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A6B4-EE21-5A40-9FB8-1D7285D2EA97}"/>
              </a:ext>
            </a:extLst>
          </p:cNvPr>
          <p:cNvSpPr txBox="1">
            <a:spLocks/>
          </p:cNvSpPr>
          <p:nvPr/>
        </p:nvSpPr>
        <p:spPr>
          <a:xfrm>
            <a:off x="3581400" y="2539746"/>
            <a:ext cx="6989620" cy="723901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venir Next" panose="020B0503020202020204" pitchFamily="34" charset="0"/>
              </a:rPr>
              <a:t>Sivamuthu Kumar</a:t>
            </a: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F09D8F2-F8A7-9B4F-B311-A8285B11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184400"/>
            <a:ext cx="2489200" cy="2489200"/>
          </a:xfrm>
          <a:prstGeom prst="ellipse">
            <a:avLst/>
          </a:prstGeom>
          <a:noFill/>
          <a:effectLst>
            <a:glow rad="38100">
              <a:schemeClr val="bg1"/>
            </a:glow>
            <a:outerShdw blurRad="50800" dist="38100" dir="2700000" sx="11000" sy="11000" algn="tl" rotWithShape="0">
              <a:schemeClr val="bg1">
                <a:alpha val="40000"/>
              </a:schemeClr>
            </a:outerShdw>
            <a:reflection stA="45000" endPos="0" dist="50800" dir="5400000" sy="-100000" algn="bl" rotWithShape="0"/>
            <a:softEdge rad="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BF587E-1F8A-7843-AE67-68BAA9C80269}"/>
              </a:ext>
            </a:extLst>
          </p:cNvPr>
          <p:cNvSpPr txBox="1">
            <a:spLocks/>
          </p:cNvSpPr>
          <p:nvPr/>
        </p:nvSpPr>
        <p:spPr>
          <a:xfrm>
            <a:off x="3581400" y="2901697"/>
            <a:ext cx="6989620" cy="8892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94E47-323C-5D45-97C3-EFEF2886C36C}"/>
              </a:ext>
            </a:extLst>
          </p:cNvPr>
          <p:cNvSpPr txBox="1"/>
          <p:nvPr/>
        </p:nvSpPr>
        <p:spPr>
          <a:xfrm>
            <a:off x="3581400" y="3263040"/>
            <a:ext cx="69896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Avenir Next" panose="020B0503020202020204" pitchFamily="34" charset="0"/>
              </a:rPr>
              <a:t>Software Architect, Computer Enterprise Inc,</a:t>
            </a:r>
          </a:p>
          <a:p>
            <a:r>
              <a:rPr lang="en-US" sz="23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Cloud, Mobile, IoT, ML</a:t>
            </a:r>
          </a:p>
          <a:p>
            <a:r>
              <a:rPr lang="en-US" sz="2300" dirty="0">
                <a:latin typeface="Avenir Next" panose="020B0503020202020204" pitchFamily="34" charset="0"/>
              </a:rPr>
              <a:t>Orlando, FL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1ECFA2-B939-A24A-8E4C-F2B0D0DC4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663283"/>
            <a:ext cx="541336" cy="58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E26BD-C326-BD44-A91A-4B31BA6616DA}"/>
              </a:ext>
            </a:extLst>
          </p:cNvPr>
          <p:cNvSpPr txBox="1"/>
          <p:nvPr/>
        </p:nvSpPr>
        <p:spPr>
          <a:xfrm>
            <a:off x="4114797" y="4703669"/>
            <a:ext cx="17875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/>
              <a:t>ksivamuthu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7A31B-6CB6-E740-A500-9F220BABFBCD}"/>
              </a:ext>
            </a:extLst>
          </p:cNvPr>
          <p:cNvSpPr txBox="1"/>
          <p:nvPr/>
        </p:nvSpPr>
        <p:spPr>
          <a:xfrm>
            <a:off x="6637336" y="4703669"/>
            <a:ext cx="17875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/>
              <a:t>ksivamuthu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EFB7F6-41D2-214E-B7DD-FAB2147FC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835" y="4696157"/>
            <a:ext cx="541337" cy="4497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7B6EC0-360F-1F4D-A1C6-A36EC785E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712" y="4622801"/>
            <a:ext cx="584201" cy="584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A16969-E7B1-2046-B0F3-2F8EB7F8D280}"/>
              </a:ext>
            </a:extLst>
          </p:cNvPr>
          <p:cNvSpPr txBox="1"/>
          <p:nvPr/>
        </p:nvSpPr>
        <p:spPr>
          <a:xfrm>
            <a:off x="9059928" y="4715482"/>
            <a:ext cx="17875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/>
              <a:t>ksivamuthu</a:t>
            </a:r>
          </a:p>
        </p:txBody>
      </p:sp>
    </p:spTree>
    <p:extLst>
      <p:ext uri="{BB962C8B-B14F-4D97-AF65-F5344CB8AC3E}">
        <p14:creationId xmlns:p14="http://schemas.microsoft.com/office/powerpoint/2010/main" val="392129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39691-AA93-AC4B-B24C-748FE8B69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Dapr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51363-AE13-3A40-B812-A253C6281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Distributed Application Runtime</a:t>
            </a:r>
          </a:p>
          <a:p>
            <a:r>
              <a:rPr lang="en-US" sz="2000" dirty="0">
                <a:hlinkClick r:id="rId3"/>
              </a:rPr>
              <a:t>https://dapr.io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9A34C9D-2298-BF44-93BF-D979360E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56" y="995900"/>
            <a:ext cx="6408836" cy="47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47D3F-5C2D-694C-A3FA-26CFB600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US" dirty="0"/>
              <a:t>Distributed Application Runtime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5B5C43A-3933-5742-B857-10ED300F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Portable event-driven runtime</a:t>
            </a:r>
          </a:p>
          <a:p>
            <a:r>
              <a:rPr lang="en-US" sz="2000" dirty="0"/>
              <a:t>Building event driven, stateless and stateful applications</a:t>
            </a:r>
          </a:p>
          <a:p>
            <a:r>
              <a:rPr lang="en-US" sz="2000" dirty="0"/>
              <a:t>Building blocks for </a:t>
            </a:r>
            <a:r>
              <a:rPr lang="en-US" sz="2000" b="1" dirty="0"/>
              <a:t>cloud</a:t>
            </a:r>
            <a:r>
              <a:rPr lang="en-US" sz="2000" dirty="0"/>
              <a:t> and </a:t>
            </a:r>
            <a:r>
              <a:rPr lang="en-US" sz="2000" b="1" dirty="0"/>
              <a:t>edge</a:t>
            </a:r>
          </a:p>
          <a:p>
            <a:r>
              <a:rPr lang="en-US" sz="2000" dirty="0"/>
              <a:t>Standard APIs for </a:t>
            </a:r>
            <a:r>
              <a:rPr lang="en-US" sz="2000" b="1" dirty="0"/>
              <a:t>portability</a:t>
            </a:r>
            <a:r>
              <a:rPr lang="en-US" sz="2000" dirty="0"/>
              <a:t> and </a:t>
            </a:r>
            <a:r>
              <a:rPr lang="en-US" sz="2000" b="1" dirty="0"/>
              <a:t>extensibility</a:t>
            </a:r>
          </a:p>
          <a:p>
            <a:r>
              <a:rPr lang="en-US" sz="2000" b="1" dirty="0"/>
              <a:t>Sidecar</a:t>
            </a:r>
            <a:r>
              <a:rPr lang="en-US" sz="2000" dirty="0"/>
              <a:t> architecture and supported infrastructures</a:t>
            </a:r>
          </a:p>
          <a:p>
            <a:r>
              <a:rPr lang="en-US" sz="2000" dirty="0"/>
              <a:t>Developer language SDKs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69812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DFB507-A35C-45A4-A4B1-88B692EB6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1407B0-5659-48D2-B8DE-DF83D5749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22E60-9194-4252-8812-A1355DB6E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4065" y="2720883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B3ED5-4A8F-4D48-A777-81BA089CB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8" r="356" b="1"/>
          <a:stretch/>
        </p:blipFill>
        <p:spPr>
          <a:xfrm>
            <a:off x="879631" y="714828"/>
            <a:ext cx="10524601" cy="52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DFB507-A35C-45A4-A4B1-88B692EB6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1407B0-5659-48D2-B8DE-DF83D5749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22E60-9194-4252-8812-A1355DB6E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4065" y="2720883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99314-F8E9-054B-89D3-485713128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" r="16000"/>
          <a:stretch/>
        </p:blipFill>
        <p:spPr>
          <a:xfrm>
            <a:off x="879631" y="714828"/>
            <a:ext cx="10524601" cy="52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2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6057E0BB-58EB-465F-AD1E-92692B4B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3013F-B16D-AA49-9A70-A795146D1DB8}"/>
              </a:ext>
            </a:extLst>
          </p:cNvPr>
          <p:cNvSpPr txBox="1"/>
          <p:nvPr/>
        </p:nvSpPr>
        <p:spPr>
          <a:xfrm>
            <a:off x="838200" y="4283925"/>
            <a:ext cx="10515600" cy="10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Sidecar Architecture</a:t>
            </a:r>
          </a:p>
        </p:txBody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53947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E3486-895D-DC4F-805B-9F0D2B62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69130"/>
            <a:ext cx="5140661" cy="2056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7F8E74-C9EF-1749-9414-BB3734CB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42" y="1072744"/>
            <a:ext cx="5140656" cy="2249037"/>
          </a:xfrm>
          <a:prstGeom prst="rect">
            <a:avLst/>
          </a:prstGeom>
        </p:spPr>
      </p:pic>
      <p:sp>
        <p:nvSpPr>
          <p:cNvPr id="34" name="Rectangle 1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17696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4A536-356D-E543-BF16-B66315F38266}"/>
              </a:ext>
            </a:extLst>
          </p:cNvPr>
          <p:cNvSpPr txBox="1"/>
          <p:nvPr/>
        </p:nvSpPr>
        <p:spPr>
          <a:xfrm>
            <a:off x="838199" y="785893"/>
            <a:ext cx="385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Standalone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A95E8-98D6-764A-BEF6-C6545D31E87D}"/>
              </a:ext>
            </a:extLst>
          </p:cNvPr>
          <p:cNvSpPr txBox="1"/>
          <p:nvPr/>
        </p:nvSpPr>
        <p:spPr>
          <a:xfrm>
            <a:off x="6213142" y="736511"/>
            <a:ext cx="381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07929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DFB507-A35C-45A4-A4B1-88B692EB6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1407B0-5659-48D2-B8DE-DF83D5749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D22E60-9194-4252-8812-A1355DB6E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4065" y="2720883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CA605-742F-854F-BEC5-59F0FD1B2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72"/>
          <a:stretch/>
        </p:blipFill>
        <p:spPr>
          <a:xfrm>
            <a:off x="879631" y="714828"/>
            <a:ext cx="10524601" cy="52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752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2E8E8"/>
      </a:lt2>
      <a:accent1>
        <a:srgbClr val="ED6F76"/>
      </a:accent1>
      <a:accent2>
        <a:srgbClr val="E98750"/>
      </a:accent2>
      <a:accent3>
        <a:srgbClr val="BEA13C"/>
      </a:accent3>
      <a:accent4>
        <a:srgbClr val="97AD3B"/>
      </a:accent4>
      <a:accent5>
        <a:srgbClr val="6DB540"/>
      </a:accent5>
      <a:accent6>
        <a:srgbClr val="30BA34"/>
      </a:accent6>
      <a:hlink>
        <a:srgbClr val="568E8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253</Words>
  <Application>Microsoft Macintosh PowerPoint</Application>
  <PresentationFormat>Widescreen</PresentationFormat>
  <Paragraphs>55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</vt:lpstr>
      <vt:lpstr>Avenir Next LT Pro</vt:lpstr>
      <vt:lpstr>Calibri</vt:lpstr>
      <vt:lpstr>AccentBoxVTI</vt:lpstr>
      <vt:lpstr>Building Event Driven Apps with Dapr in Kubernetes</vt:lpstr>
      <vt:lpstr>PowerPoint Presentation</vt:lpstr>
      <vt:lpstr>PowerPoint Presentation</vt:lpstr>
      <vt:lpstr>Dapr </vt:lpstr>
      <vt:lpstr>Distributed Application Runtime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Dapr OSS Contributor Guide</vt:lpstr>
      <vt:lpstr>PowerPoint Presentation</vt:lpstr>
      <vt:lpstr>PowerPoint Presentation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Event Driven Apps with Dapr in Kubernetes</dc:title>
  <dc:creator>Sivamuthu Kumar K A</dc:creator>
  <cp:lastModifiedBy>Sivamuthu Kumar K A</cp:lastModifiedBy>
  <cp:revision>1</cp:revision>
  <dcterms:created xsi:type="dcterms:W3CDTF">2020-07-09T22:23:47Z</dcterms:created>
  <dcterms:modified xsi:type="dcterms:W3CDTF">2020-07-10T00:30:41Z</dcterms:modified>
</cp:coreProperties>
</file>